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BB1-1352-47E7-B1F0-A89B0D6E9FE6}" type="datetimeFigureOut">
              <a:rPr lang="en-US" smtClean="0"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856E-78C4-4EB6-8BD2-6B87E7F3F6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BB1-1352-47E7-B1F0-A89B0D6E9FE6}" type="datetimeFigureOut">
              <a:rPr lang="en-US" smtClean="0"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856E-78C4-4EB6-8BD2-6B87E7F3F6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BB1-1352-47E7-B1F0-A89B0D6E9FE6}" type="datetimeFigureOut">
              <a:rPr lang="en-US" smtClean="0"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856E-78C4-4EB6-8BD2-6B87E7F3F6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BB1-1352-47E7-B1F0-A89B0D6E9FE6}" type="datetimeFigureOut">
              <a:rPr lang="en-US" smtClean="0"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856E-78C4-4EB6-8BD2-6B87E7F3F6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BB1-1352-47E7-B1F0-A89B0D6E9FE6}" type="datetimeFigureOut">
              <a:rPr lang="en-US" smtClean="0"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856E-78C4-4EB6-8BD2-6B87E7F3F6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BB1-1352-47E7-B1F0-A89B0D6E9FE6}" type="datetimeFigureOut">
              <a:rPr lang="en-US" smtClean="0"/>
              <a:t>5/4/2009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856E-78C4-4EB6-8BD2-6B87E7F3F6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BB1-1352-47E7-B1F0-A89B0D6E9FE6}" type="datetimeFigureOut">
              <a:rPr lang="en-US" smtClean="0"/>
              <a:t>5/4/2009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856E-78C4-4EB6-8BD2-6B87E7F3F6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BB1-1352-47E7-B1F0-A89B0D6E9FE6}" type="datetimeFigureOut">
              <a:rPr lang="en-US" smtClean="0"/>
              <a:t>5/4/2009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856E-78C4-4EB6-8BD2-6B87E7F3F6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BB1-1352-47E7-B1F0-A89B0D6E9FE6}" type="datetimeFigureOut">
              <a:rPr lang="en-US" smtClean="0"/>
              <a:t>5/4/2009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856E-78C4-4EB6-8BD2-6B87E7F3F6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BB1-1352-47E7-B1F0-A89B0D6E9FE6}" type="datetimeFigureOut">
              <a:rPr lang="en-US" smtClean="0"/>
              <a:t>5/4/2009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856E-78C4-4EB6-8BD2-6B87E7F3F6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2BB1-1352-47E7-B1F0-A89B0D6E9FE6}" type="datetimeFigureOut">
              <a:rPr lang="en-US" smtClean="0"/>
              <a:t>5/4/2009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856E-78C4-4EB6-8BD2-6B87E7F3F6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92BB1-1352-47E7-B1F0-A89B0D6E9FE6}" type="datetimeFigureOut">
              <a:rPr lang="en-US" smtClean="0"/>
              <a:t>5/4/2009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A856E-78C4-4EB6-8BD2-6B87E7F3F64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/>
          </a:bodyPr>
          <a:lstStyle/>
          <a:p>
            <a:r>
              <a:rPr lang="en-US" sz="2800" b="1" u="sng" dirty="0" smtClean="0"/>
              <a:t>Boer War</a:t>
            </a:r>
            <a:endParaRPr lang="en-US" sz="2800" b="1" u="sng" dirty="0"/>
          </a:p>
        </p:txBody>
      </p:sp>
      <p:pic>
        <p:nvPicPr>
          <p:cNvPr id="3" name="Picture 2" descr="42-181462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559413"/>
            <a:ext cx="4343400" cy="62985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" y="13716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Created : 1900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705600" y="25146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Artist : Fortune-Louis </a:t>
            </a:r>
            <a:r>
              <a:rPr lang="en-US" dirty="0" err="1" smtClean="0"/>
              <a:t>Meaulle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3200400"/>
            <a:ext cx="228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Illustration of Women and Children Fighting in the Boer War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0"/>
            <a:ext cx="4876800" cy="487362"/>
          </a:xfrm>
        </p:spPr>
        <p:txBody>
          <a:bodyPr>
            <a:normAutofit/>
          </a:bodyPr>
          <a:lstStyle/>
          <a:p>
            <a:r>
              <a:rPr lang="en-US" sz="2000" b="1" u="sng" dirty="0" smtClean="0"/>
              <a:t>Remember Sharpeville</a:t>
            </a:r>
            <a:endParaRPr lang="en-US" sz="20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457200"/>
            <a:ext cx="8077200" cy="6771084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US" sz="1400" b="1" dirty="0" smtClean="0"/>
              <a:t>What is important 			</a:t>
            </a:r>
          </a:p>
          <a:p>
            <a:r>
              <a:rPr lang="en-US" sz="1400" b="1" dirty="0" smtClean="0"/>
              <a:t>About Sharpeville</a:t>
            </a:r>
          </a:p>
          <a:p>
            <a:r>
              <a:rPr lang="en-US" sz="1400" b="1" dirty="0" smtClean="0"/>
              <a:t>is not that seventy died:</a:t>
            </a:r>
          </a:p>
          <a:p>
            <a:r>
              <a:rPr lang="en-US" sz="1400" b="1" dirty="0" smtClean="0"/>
              <a:t>Nor even that they were shot in the back</a:t>
            </a:r>
          </a:p>
          <a:p>
            <a:r>
              <a:rPr lang="en-US" sz="1400" b="1" dirty="0" smtClean="0"/>
              <a:t>Retreating, unarmed, defenseless</a:t>
            </a:r>
          </a:p>
          <a:p>
            <a:endParaRPr lang="en-US" sz="1400" b="1" dirty="0"/>
          </a:p>
          <a:p>
            <a:r>
              <a:rPr lang="en-US" sz="1400" b="1" dirty="0" smtClean="0"/>
              <a:t>And certainly not</a:t>
            </a:r>
          </a:p>
          <a:p>
            <a:r>
              <a:rPr lang="en-US" sz="1400" b="1" dirty="0" smtClean="0"/>
              <a:t>The heavy caliber slug</a:t>
            </a:r>
          </a:p>
          <a:p>
            <a:r>
              <a:rPr lang="en-US" sz="1400" b="1" dirty="0" smtClean="0"/>
              <a:t>That tore through a mother’s back</a:t>
            </a:r>
          </a:p>
          <a:p>
            <a:r>
              <a:rPr lang="en-US" sz="1400" b="1" dirty="0" smtClean="0"/>
              <a:t>And ripped into the child in her arms</a:t>
            </a:r>
          </a:p>
          <a:p>
            <a:r>
              <a:rPr lang="en-US" sz="1400" b="1" dirty="0" smtClean="0"/>
              <a:t>Killing it.</a:t>
            </a:r>
          </a:p>
          <a:p>
            <a:endParaRPr lang="en-US" sz="1400" b="1" dirty="0"/>
          </a:p>
          <a:p>
            <a:r>
              <a:rPr lang="en-US" sz="1400" b="1" dirty="0" smtClean="0"/>
              <a:t>Remember Sharpeville</a:t>
            </a:r>
          </a:p>
          <a:p>
            <a:r>
              <a:rPr lang="en-US" sz="1400" b="1" dirty="0" smtClean="0"/>
              <a:t>Bullet-in-the-back day</a:t>
            </a:r>
          </a:p>
          <a:p>
            <a:endParaRPr lang="en-US" sz="1400" b="1" dirty="0"/>
          </a:p>
          <a:p>
            <a:r>
              <a:rPr lang="en-US" sz="1400" b="1" dirty="0" smtClean="0"/>
              <a:t>Because it epitomized oppression</a:t>
            </a:r>
          </a:p>
          <a:p>
            <a:r>
              <a:rPr lang="en-US" sz="1400" b="1" dirty="0" smtClean="0"/>
              <a:t>And the nature of society</a:t>
            </a:r>
          </a:p>
          <a:p>
            <a:r>
              <a:rPr lang="en-US" sz="1400" b="1" dirty="0" smtClean="0"/>
              <a:t>More clearly then anything else;</a:t>
            </a:r>
          </a:p>
          <a:p>
            <a:r>
              <a:rPr lang="en-US" sz="1400" b="1" dirty="0" smtClean="0"/>
              <a:t>It was the classic event</a:t>
            </a:r>
          </a:p>
          <a:p>
            <a:endParaRPr lang="en-US" sz="1400" b="1" dirty="0"/>
          </a:p>
          <a:p>
            <a:r>
              <a:rPr lang="en-US" sz="1400" b="1" dirty="0" smtClean="0"/>
              <a:t>Nowhere is racial dominance</a:t>
            </a:r>
          </a:p>
          <a:p>
            <a:r>
              <a:rPr lang="en-US" sz="1400" b="1" dirty="0" smtClean="0"/>
              <a:t>More clearly defined</a:t>
            </a:r>
          </a:p>
          <a:p>
            <a:r>
              <a:rPr lang="en-US" sz="1400" b="1" dirty="0" smtClean="0"/>
              <a:t>Nowhere the will to oppress</a:t>
            </a:r>
          </a:p>
          <a:p>
            <a:r>
              <a:rPr lang="en-US" sz="1400" b="1" dirty="0" smtClean="0"/>
              <a:t>More clearly demonstrated</a:t>
            </a:r>
          </a:p>
          <a:p>
            <a:endParaRPr lang="en-US" sz="1400" b="1" dirty="0"/>
          </a:p>
          <a:p>
            <a:r>
              <a:rPr lang="en-US" sz="1400" b="1" dirty="0" smtClean="0"/>
              <a:t>What the world whispers</a:t>
            </a:r>
          </a:p>
          <a:p>
            <a:r>
              <a:rPr lang="en-US" sz="1400" b="1" dirty="0" smtClean="0"/>
              <a:t>Apartheid declares with snarling guns</a:t>
            </a:r>
          </a:p>
          <a:p>
            <a:r>
              <a:rPr lang="en-US" sz="1400" b="1" dirty="0" smtClean="0"/>
              <a:t>The blood the rich lust after</a:t>
            </a:r>
          </a:p>
          <a:p>
            <a:r>
              <a:rPr lang="en-US" sz="1400" b="1" dirty="0" smtClean="0"/>
              <a:t>South Africa spills in dust</a:t>
            </a:r>
          </a:p>
          <a:p>
            <a:endParaRPr lang="en-US" sz="1400" dirty="0"/>
          </a:p>
          <a:p>
            <a:endParaRPr lang="en-US" sz="1400" dirty="0" smtClean="0"/>
          </a:p>
          <a:p>
            <a:r>
              <a:rPr lang="en-US" sz="1400" b="1" dirty="0" smtClean="0"/>
              <a:t>Remember Sharpeville</a:t>
            </a:r>
          </a:p>
          <a:p>
            <a:r>
              <a:rPr lang="en-US" sz="1400" b="1" dirty="0" smtClean="0"/>
              <a:t>Remember bullet-in-the-back day</a:t>
            </a:r>
          </a:p>
          <a:p>
            <a:endParaRPr lang="en-US" sz="1400" b="1" dirty="0"/>
          </a:p>
          <a:p>
            <a:r>
              <a:rPr lang="en-US" sz="1400" b="1" dirty="0" smtClean="0"/>
              <a:t>And remember the unquenchable will for freedom</a:t>
            </a:r>
          </a:p>
          <a:p>
            <a:r>
              <a:rPr lang="en-US" sz="1400" b="1" dirty="0" smtClean="0"/>
              <a:t>Remember the dead and be glad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24</Words>
  <Application>Microsoft Office PowerPoint</Application>
  <PresentationFormat>On-screen Show (4:3)</PresentationFormat>
  <Paragraphs>41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Boer War</vt:lpstr>
      <vt:lpstr>Remember Sharpeville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Boer War</dc:title>
  <dc:creator>Jackie Mazur</dc:creator>
  <cp:lastModifiedBy>Jackie Mazur</cp:lastModifiedBy>
  <cp:revision>3</cp:revision>
  <dcterms:created xsi:type="dcterms:W3CDTF">2009-05-05T03:49:06Z</dcterms:created>
  <dcterms:modified xsi:type="dcterms:W3CDTF">2009-05-05T04:17:45Z</dcterms:modified>
</cp:coreProperties>
</file>